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325" y="3186112"/>
            <a:ext cx="470535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678292"/>
            <a:ext cx="1728192" cy="2251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244842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34044" y="3678292"/>
            <a:ext cx="1728192" cy="2251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42156" y="3244842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25551" y="3678292"/>
            <a:ext cx="1728192" cy="2251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33662" y="3244842"/>
            <a:ext cx="175462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99380" y="3678292"/>
            <a:ext cx="1728192" cy="2251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07492" y="3244842"/>
            <a:ext cx="15450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88840"/>
            <a:ext cx="1163002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7408" y="3204701"/>
            <a:ext cx="41044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7408" y="3676974"/>
            <a:ext cx="41044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7408" y="4159295"/>
            <a:ext cx="410445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7408" y="4631567"/>
            <a:ext cx="60486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05000"/>
            <a:ext cx="1156335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573016"/>
            <a:ext cx="39604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095530"/>
            <a:ext cx="39604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581128"/>
            <a:ext cx="734481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28837"/>
            <a:ext cx="11525250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2852936"/>
            <a:ext cx="12241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919536" y="3345305"/>
            <a:ext cx="49685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18086" y="3827626"/>
            <a:ext cx="496855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18086" y="4330043"/>
            <a:ext cx="570205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181225"/>
            <a:ext cx="11534775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86568" y="3698709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441223" y="4212813"/>
            <a:ext cx="64807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2026-01-15T11:54:43Z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